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00" r:id="rId3"/>
    <p:sldId id="301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  <a:srgbClr val="FFCC66"/>
    <a:srgbClr val="003300"/>
    <a:srgbClr val="00CC00"/>
    <a:srgbClr val="006600"/>
    <a:srgbClr val="FF7C80"/>
    <a:srgbClr val="CCECFF"/>
    <a:srgbClr val="99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6396330" y="-4665814"/>
            <a:ext cx="1129858" cy="10461486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珍しい花編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5531072" y="-5531072"/>
            <a:ext cx="1129858" cy="12192003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00D8D9-D575-245E-4B6B-4320AA19CEAB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珍しい花編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ECBA8F-B8CE-B0D8-51C4-DE4C79BC7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226" y="-1887"/>
            <a:ext cx="9158102" cy="686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463876" y="1812135"/>
            <a:ext cx="11259422" cy="2021910"/>
            <a:chOff x="605925" y="641862"/>
            <a:chExt cx="5531155" cy="720600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5925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76200">
                  <a:noFill/>
                </a:ln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5CA23EB-F10A-4CF3-9E30-37190F19F6A4}"/>
              </a:ext>
            </a:extLst>
          </p:cNvPr>
          <p:cNvGrpSpPr/>
          <p:nvPr/>
        </p:nvGrpSpPr>
        <p:grpSpPr>
          <a:xfrm>
            <a:off x="2618141" y="4284095"/>
            <a:ext cx="6955751" cy="1109882"/>
            <a:chOff x="2618141" y="3572211"/>
            <a:chExt cx="6955751" cy="110988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A6914F4-D2BA-C72F-E6B7-2C022AC72C1C}"/>
                </a:ext>
              </a:extLst>
            </p:cNvPr>
            <p:cNvSpPr txBox="1"/>
            <p:nvPr/>
          </p:nvSpPr>
          <p:spPr>
            <a:xfrm>
              <a:off x="2618141" y="3572211"/>
              <a:ext cx="695575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n w="190500"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+mj-ea"/>
                  <a:ea typeface="+mj-ea"/>
                </a:rPr>
                <a:t>この花知ってる？</a:t>
              </a:r>
              <a:endParaRPr kumimoji="1" lang="ja-JP" altLang="en-US" sz="4400" b="1" dirty="0">
                <a:ln w="190500">
                  <a:solidFill>
                    <a:schemeClr val="tx1"/>
                  </a:solidFill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6CCC61F-3841-EB8E-F53B-04B22DA8D522}"/>
                </a:ext>
              </a:extLst>
            </p:cNvPr>
            <p:cNvSpPr txBox="1"/>
            <p:nvPr/>
          </p:nvSpPr>
          <p:spPr>
            <a:xfrm>
              <a:off x="2618142" y="3574097"/>
              <a:ext cx="695575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n w="190500">
                    <a:noFill/>
                  </a:ln>
                  <a:solidFill>
                    <a:srgbClr val="FFFF00"/>
                  </a:solidFill>
                  <a:latin typeface="+mj-ea"/>
                  <a:ea typeface="+mj-ea"/>
                </a:rPr>
                <a:t>この花知ってる？</a:t>
              </a:r>
              <a:endParaRPr kumimoji="1" lang="ja-JP" altLang="en-US" sz="4400" b="1" dirty="0">
                <a:ln w="190500">
                  <a:noFill/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BC5DEC0B-59F7-EE82-0BE6-D1BF3A05E8BD}"/>
              </a:ext>
            </a:extLst>
          </p:cNvPr>
          <p:cNvSpPr/>
          <p:nvPr/>
        </p:nvSpPr>
        <p:spPr bwMode="auto">
          <a:xfrm>
            <a:off x="9156340" y="233645"/>
            <a:ext cx="2660743" cy="1305145"/>
          </a:xfrm>
          <a:prstGeom prst="wedgeEllipseCallout">
            <a:avLst>
              <a:gd name="adj1" fmla="val -40286"/>
              <a:gd name="adj2" fmla="val 625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全</a:t>
            </a:r>
            <a:r>
              <a:rPr kumimoji="1" lang="en-US" altLang="ja-JP" sz="4400" b="1" dirty="0">
                <a:latin typeface="+mj-ea"/>
                <a:ea typeface="+mj-ea"/>
              </a:rPr>
              <a:t>10</a:t>
            </a:r>
            <a:r>
              <a:rPr kumimoji="1" lang="ja-JP" altLang="en-US" sz="4400" b="1" dirty="0">
                <a:latin typeface="+mj-ea"/>
                <a:ea typeface="+mj-ea"/>
              </a:rPr>
              <a:t>問</a:t>
            </a: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CF32F8-841F-543B-AF85-F5711B2F9DDC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問題⑤この花の名前は？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5DC00E0-499D-9F4E-2D80-DF3988261703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D2A392-32D1-7F3F-7663-556A569B7E37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068B29E-7BC1-E5A7-4E35-4C74B4B1B055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500B770E-CB71-D410-6D4F-7C2E0BAB57D1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9D4E704-3C04-DF9E-851C-6BEB28501BE8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A3A0DDD5-781E-76E0-C24D-912823F5FCB3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49B7C3E-1B90-0EA0-FFC3-983AADDE9A5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5361" name="楕円 15360">
                      <a:extLst>
                        <a:ext uri="{FF2B5EF4-FFF2-40B4-BE49-F238E27FC236}">
                          <a16:creationId xmlns:a16="http://schemas.microsoft.com/office/drawing/2014/main" id="{6F9FEA91-AD32-2F1D-0BE1-D07992C238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3" name="楕円 15362">
                      <a:extLst>
                        <a:ext uri="{FF2B5EF4-FFF2-40B4-BE49-F238E27FC236}">
                          <a16:creationId xmlns:a16="http://schemas.microsoft.com/office/drawing/2014/main" id="{8F5AD1FC-FF3D-5AE3-AA1B-06B9B061A0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9F819A55-0673-ED92-598F-04A6115482B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A9A2FAB3-4126-4570-1ABB-00E1C832ED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3AD46356-F117-BBB0-470C-962D93BCAD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D3473145-BF2F-1F3B-9544-0FD05BEA4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335B1F95-2376-2F78-A0F2-DB4C3937E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75CFE571-37F9-4F17-58FE-44DF9F981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8AF2965-15C8-E77D-0312-7F9C4F2F364E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AB6FABA-E365-055A-172E-B347ECD4673A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00B5BAE6-0309-8E0F-393D-3BFBC89300B6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7F4B0A5F-FEA7-123E-D74B-480203F1F565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3AA2EA95-2B0E-0033-7B2F-CBA37FCF1DF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0EA1986A-3F8D-0D8E-76E4-BB5266BC9C44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259F44A8-394E-C1A5-FB93-386D25AD5F9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5E335E3-5A14-4706-7C86-63D711784CA0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C26A749-7F30-33E0-BDEC-9D2ED75DD04A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80A22C0-DF92-000E-79D7-E06AD462FC89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4" name="吹き出し: 角を丸めた四角形 15363">
            <a:extLst>
              <a:ext uri="{FF2B5EF4-FFF2-40B4-BE49-F238E27FC236}">
                <a16:creationId xmlns:a16="http://schemas.microsoft.com/office/drawing/2014/main" id="{AFC8F22D-7B9B-A988-5B68-9CDC41B56541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チュー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リップでは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ありません</a:t>
            </a:r>
          </a:p>
        </p:txBody>
      </p:sp>
      <p:pic>
        <p:nvPicPr>
          <p:cNvPr id="2" name="Picture 2" descr="カラーの写真画像2">
            <a:extLst>
              <a:ext uri="{FF2B5EF4-FFF2-40B4-BE49-F238E27FC236}">
                <a16:creationId xmlns:a16="http://schemas.microsoft.com/office/drawing/2014/main" id="{753D69FD-7208-FBDB-D21A-0BF69916C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366" y="1125419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答え⑤カラー、カラーリリー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43E5DEB-614D-306B-F622-ADD77F0A141F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02F8BA9C-F4FE-8D14-6BF9-36A257CC574F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D8D02FA-43F9-E4E2-449C-1EFB223BC4EE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3A2062A-1E25-8944-595D-F69D156D817B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97174F6-A01E-7E1C-C904-F6AD939083B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E157CBD-BE97-2255-9684-86266BDDCFD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9AC70A6B-B209-B97B-1184-8C70148E6D9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19E2FB8-CDFC-33F3-BCCB-0F1EEB7723A8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7ED8F7B-0041-7584-DFAF-28833F81373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6382007-35CA-8C21-73DD-EBB59BDD9BF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30B29163-1C39-746A-DC93-D37421EE9FD4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B0298DE-8F91-B200-4DE2-D26C68A75C9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44B6EF4-A5D2-58E7-63CD-E1AB6B4F455A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10BBADE-CB23-3A83-26D7-1564B28B9259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CF52D6E-9803-7394-E78F-526EE3C0E880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C8200CB3-0520-D7AF-22D7-599453F2CCEE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E96E4759-6B58-9862-DCE1-965122F6467E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DC5A340E-5AC5-69CA-BDD7-543C75E0942D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20B8C2FD-88CA-1645-32F5-2446D143CF5A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CCF3C37A-FC47-6824-350D-63A41EF5631E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08BDAB94-7BC8-9027-0185-4B7194BAD8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FB6C705E-3918-6F59-9670-6D69E8E8F9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730C60E6-79A6-9546-8ECC-83F18E6C70AA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グルッと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ひと巻き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7" name="Picture 2" descr="カラーの写真画像2">
            <a:extLst>
              <a:ext uri="{FF2B5EF4-FFF2-40B4-BE49-F238E27FC236}">
                <a16:creationId xmlns:a16="http://schemas.microsoft.com/office/drawing/2014/main" id="{3C55185E-1B9A-1A0C-AE91-8EDAD26AD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366" y="1125419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6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2556D4-F1A6-1CAC-69F4-BE692CA23765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問題⑥この花の名前は？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8282F5-AE86-59D6-40F5-1E0949B6F2EE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EA9EACA-FB26-92DB-BD96-25220BBF6E95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358B218-FF2B-00B2-D4A7-45AC7522E6FA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D333463F-EF16-68E1-370E-5DF11334A2D0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5E8A5B70-B775-33C8-DC15-73C5487ABF61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7BFB3F20-FEB5-E260-F8E8-942F39D5DB86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736D80E1-7ADA-3218-ABB0-109A4324578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5600" name="楕円 25599">
                      <a:extLst>
                        <a:ext uri="{FF2B5EF4-FFF2-40B4-BE49-F238E27FC236}">
                          <a16:creationId xmlns:a16="http://schemas.microsoft.com/office/drawing/2014/main" id="{DE9F1A1F-E1F8-C1BD-290C-06A5BCD5B8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01" name="楕円 25600">
                      <a:extLst>
                        <a:ext uri="{FF2B5EF4-FFF2-40B4-BE49-F238E27FC236}">
                          <a16:creationId xmlns:a16="http://schemas.microsoft.com/office/drawing/2014/main" id="{9D6E114F-106B-58CF-6593-5B44BF73D7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DF16B770-9B29-144D-1499-54D8498C6CD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4AC809E-5251-3F95-5D65-DDE6575A87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227B0E5A-BE51-110D-6385-78BD910B8F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36C8334F-4D90-8F86-06E6-E0A566716A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39C1F9E4-4BC6-399D-0505-C2564FA227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73904C9B-1EDC-2032-5A7D-AF35A232EE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118FC13-1047-9279-7A79-3B1ABFB570AC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76AB6F7-2269-CB1C-D358-A93304E02C99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7BFEBEBF-F8A0-314B-292C-140261A73CCD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9F2DDF12-76E9-96BC-5849-49B22659F40A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65C8C510-38D6-CE41-4FE0-0C5C5223FB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AAFA57DB-4121-8B91-5B32-A51C10C92808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42F88F4D-17B6-1120-0FD1-08B5F0E62E12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C184E243-E3A7-350C-C54A-2C6EDF6E7265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166EA33-8CB0-04ED-87FE-14B4C89696DB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FE9F62F5-1177-BF33-2480-E713D9ECADC5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5603" name="吹き出し: 角を丸めた四角形 25602">
            <a:extLst>
              <a:ext uri="{FF2B5EF4-FFF2-40B4-BE49-F238E27FC236}">
                <a16:creationId xmlns:a16="http://schemas.microsoft.com/office/drawing/2014/main" id="{7614BFE7-5239-311D-F7CC-EFEE48B4D3B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鶏の頭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23A44A7-E596-F8B9-CA27-F8FC34A4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30886"/>
            <a:ext cx="6533761" cy="490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96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答え⑥ノゲイトウ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B215C7-E9F7-8F4F-0B03-9E88F3BFF593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F0E9B30-BD47-3E4B-17C8-6D08BBD2EAFB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04852637-D4FD-2D1E-DA0C-8A50140A1523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ECE36D9-0C05-9B14-55E5-5999B4EDE03A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939C3BF-5541-2DC0-2303-6A056071BFB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8C4A1E68-7A75-B0EE-83EF-A9C53FB0728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66BE137-330A-6A81-EEA4-D27068D36D1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C8154D8-E851-F3BE-4337-5155F9ED8615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B4A4164-DA38-1DA0-B5C0-9EAA3F14B72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17CCA8D1-5317-3E5B-37B3-FEBA57FB1A7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9673D8CD-349C-5FB4-A283-56392441D2D2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72CC091-DEA7-9626-E923-441B911F420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AD3AE03-91E0-CD7F-C940-72301A06A1A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5B6DF9-C065-48BA-531B-335CBC82CB5B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293AE1C-CD19-2451-C635-72276EF6D145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23446B40-0E56-FF6C-41BD-0F3692492117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437F0E88-F05D-0D70-DDE6-FF49E053595A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4EFA8065-A551-3990-FE37-06E40AD48F09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CF0ECFAC-EEEE-147E-9A8F-DFCD5AAF979F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28BBDBA3-4720-200C-296A-0671A8C36FE7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56ABC39-CDF7-34B1-B527-0248115083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11424CAC-896E-888F-5E52-D07CDE2FEB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116443C7-5189-1A92-757D-82B93C8F874B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漢字で書くと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野鶏頭です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A85AC490-FE5D-CE5A-5F8D-4641ADC18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30886"/>
            <a:ext cx="6533761" cy="490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38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C24BA5-DEA1-3CDE-79C6-AB6E9D992E6B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問題⑦この花の名前は？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1698996-C28A-4135-1F2C-15997A5A59E7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6376B8A-3026-5EBD-FD7F-DE09D1B335A2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1C89C3F4-F94B-45B8-DC19-1F8606278594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AF402E6-41F8-DC9A-7D56-26F8EDDCFF6F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DE9A5614-BAA9-9344-78CC-DEBF9EC59A4E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E1658770-ADB6-5DB2-026D-FF5947C8B3C1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9A199738-8564-23E6-3FCC-B660B6D2DCA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4F973FD4-112F-289B-0CF0-0155505B8D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52" name="楕円 23551">
                      <a:extLst>
                        <a:ext uri="{FF2B5EF4-FFF2-40B4-BE49-F238E27FC236}">
                          <a16:creationId xmlns:a16="http://schemas.microsoft.com/office/drawing/2014/main" id="{0660FD35-9A11-6F31-FBEC-01D93922B0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5B74DC6-7E0C-F31F-A7ED-D1D4E20616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486EB120-6AF6-3E88-F28D-7ED0C3FEF0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2CB720E-9A67-9C99-8EE9-654F1E7F62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B6FE7C18-B3CA-8ABF-F1EF-06474D8CE7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2957E49B-21ED-A38A-9333-985118DC7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339F30F-9AF3-0F51-036D-F29644E98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59F3EBC7-1B0A-E47E-57B7-04C65226C957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F78BF21-1FDA-F6D2-F9FE-34D1D08B560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03A70D7B-EA71-0CCB-FAC0-B2650C01876B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30E9D47A-A477-3FB4-B9C7-592A395BDF74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4D5BB82E-8238-3AAD-D08F-9AC71832EA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2FC24310-ECC9-AA2E-AFBE-3C6C8039CD4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4B634E05-E0DE-C4F7-00A5-E8819D1B67F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5943552-6E81-C96C-CE27-63FDE810789A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33DE6D-8BCE-4581-75DA-E13192BF4060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757CFDFA-9C15-719F-EA02-C2AC83834132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3553" name="吹き出し: 角を丸めた四角形 23552">
            <a:extLst>
              <a:ext uri="{FF2B5EF4-FFF2-40B4-BE49-F238E27FC236}">
                <a16:creationId xmlns:a16="http://schemas.microsoft.com/office/drawing/2014/main" id="{352F8B9B-7864-E6E9-C1E2-570221F3C0E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冬に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咲きます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4299390-1813-6E03-F938-E344AFDBD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634" y="1142371"/>
            <a:ext cx="6551163" cy="491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0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答え⑦フユアジサイ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1FA4447-DB5F-EC4E-4E8E-6CA7CF2F67A0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52A69F8-3AEF-D75E-33C2-985391EBC8EE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D1683CA-008F-849A-59B6-31D0E749823E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212749C-41AD-C675-A861-90FE55B9AF2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19FAF9F-07B6-5984-7173-1816832C86F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79FE039-6B94-EBEF-4A30-B21485C95E4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F9DA3A3-727D-B3A1-C532-AEECC7C158D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DA6CE59-6C7A-1B28-A6EC-B6B63C2B113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91C3F9E-86A3-DDB5-D6CF-5A4ED60B505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A899F9B-1E00-4A14-F574-C8FBA54D49A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66DBF22-67CC-5806-33B6-E59131476CE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A7041B0-2417-CDB4-89C4-61314032849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86B7D3F-FF61-F3C2-5F5D-2AEC2DDCF78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72FF807-3762-FF0F-2DAD-ED3B9E53B6A6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8773DF2-EC9B-353F-E6E8-A9716B49D31A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10608248-D13C-4462-F4CF-23A815EA1EA4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C6822AC2-2447-1D4D-A72E-117F95CE4E7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9DBDFA85-3CBC-14CA-0F24-AA214FB19163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B5BAA832-D566-5562-3149-9FBC371B2B59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2D046C6-3DC1-A5D3-BA93-CE839BE1C8F7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36D83A6D-9E19-D3EE-EEE6-51444E10CA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0B733075-B829-4FDC-8D1C-E4EBE417CE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90FF409A-017B-1592-E538-E143174F7315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葉っぱの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ような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花びらですね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7A53987B-012B-6236-3F9A-F8D4A6C32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634" y="1142371"/>
            <a:ext cx="6551163" cy="491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05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11E02E-03D7-D646-6EBC-0C1E978D681A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問題⑧この花の名前は？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DA47AFE-1DE7-2B40-3518-316977720A01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EE5DED3-00F6-B709-B537-D14AFC93AA40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564AC37-8B80-7514-8B9B-0BD5D57318EF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2F488FF-929E-E044-FD2A-31A9FC0CEAC3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D12F87BD-7043-5FA1-45AB-E9112132F9F9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3D1563E7-36A0-6A75-9581-6BE73185E2DA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B7D5697A-40C5-7260-21BB-FE4014BDBAD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A3C359E1-5FF8-57F3-0A45-AEB6BEC575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04" name="楕円 21503">
                      <a:extLst>
                        <a:ext uri="{FF2B5EF4-FFF2-40B4-BE49-F238E27FC236}">
                          <a16:creationId xmlns:a16="http://schemas.microsoft.com/office/drawing/2014/main" id="{3147CB69-8C52-588E-3B00-FBDD4967BF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4ACCE6F-5C2E-9F0A-6831-D3A0F72F4BF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CB5976E7-F296-FF1F-DCD7-5462B6FE33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6F3E6176-8C66-CFE9-2FB9-9283EDE6DF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ECC50126-5E7C-779A-9C25-5FA1FA4B43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FF50749B-2EE7-803B-B88E-2F5EAA300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7F1FF2A-6860-B50F-C4FD-676B12449D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FEED883-D25C-5E64-E7E7-F0476DE2A6DD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5C44F8C-E100-815A-E1D8-6E4FEDACC9F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50D98D76-0104-52D4-3896-F5BD2B1BE78C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ED752BAA-50F5-E299-C113-A5F4E36ACE2B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2A7565B2-2E35-8CE9-4865-36AD3B76287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44A9A951-6F2E-45C7-D69F-5C375518FDD9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E7A52C69-76C4-3ADC-00A0-8938BE89CA7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145DC5AC-585B-95BA-08A5-A1ECEB89D759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DC5AAAC-B60D-B1B1-ED7C-38866D9BA623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3FA102EA-A611-1063-CEB3-CE66F3FD173E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505" name="吹き出し: 角を丸めた四角形 21504">
            <a:extLst>
              <a:ext uri="{FF2B5EF4-FFF2-40B4-BE49-F238E27FC236}">
                <a16:creationId xmlns:a16="http://schemas.microsoft.com/office/drawing/2014/main" id="{1DDD7C43-BFFD-81ED-1C82-785ECD7DFFA4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朝顔では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ありません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EFD1003-FFFF-F009-DE29-A998FE9E2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1" y="1124905"/>
            <a:ext cx="6557676" cy="491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2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982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答え⑧ツンベルギア</a:t>
            </a:r>
            <a:r>
              <a:rPr kumimoji="1"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（ヤハズカズラ）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1607EA-149E-D960-63FE-B550D75E3BD6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1CB1091-53BA-5606-4422-1AE75F82A83A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BBB4087-B523-7FF3-4313-8A818DE4F7A1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F0946DB-A499-1400-EC12-5C0F4BA8A245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FE0C5FE-0855-ACDB-068A-5B999557B2C5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DD89AFF3-858C-B891-C3BD-FEF16D86C56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8123E788-C51C-3434-70B6-0A103EC772C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625C34A-8787-EFB9-E4CE-21DDD0BFF1DF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14BE1898-C4AC-D130-70A3-1D92F62EBED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97B526F7-710F-388E-827D-CAD92657E2C8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4374D0B0-8B11-689A-445C-94F5F606BD9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DCBD020-9F9F-D7DD-3B0E-3B2E1FA626E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BB3AF4AC-9FBF-4DCD-0303-0A7BAC15A545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677CE78-FEDF-C3FC-6661-64132E006C41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30D313E-A337-67F5-81D7-439D2CED9298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9FD7E6D6-DF7D-B02A-7D49-AC14D491E5F1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44D08460-E0D3-93A4-0072-3EA4C8F20BBC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C592D848-53C1-D2D5-FAFC-E694748EDE3B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68D53D6B-A82B-84F3-EE3D-EE272962E0A2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AF1EB740-05B9-5253-3301-B0C4A7898CE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323824B-E376-7FD7-ADCC-61FEE73562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2895D6D6-1509-A5DB-3A58-9CCEC0A0D0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EBBDCD03-1BC1-0A75-B22B-A90682404B3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名前の由来は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植物学者の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カール・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ツンベルク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9F208214-C64C-4FA3-DFC1-85FBC52DF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1" y="1124905"/>
            <a:ext cx="6557676" cy="491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16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9EBF8C-7F0D-1898-6D85-902BD502B9A4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問題⑨この花の名前は？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7DDDB3-54CE-F01B-9DDD-3E1F5BACA3A0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64A61BC-58E8-69BD-D9C5-2BC98C77D27D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B56F602-8A5C-F70C-9001-02BB4CB88D3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317D090-69FC-4A5D-C749-A7ABFE86C72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3AD519D5-D99B-1E5D-140D-E9D947E895A7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C38FCD21-2CB1-5B63-0E1E-1CE3C8DFD09B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9B873EC0-7DCD-1EB0-89BF-112B89D5B6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F470503D-0CA0-6BCB-AB11-C2AF1977CE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4A42AD3D-ECF0-86A2-4A17-D6D4629DA6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8AB51CDE-8DB5-3A48-5588-082A04CDCA1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24C8DFEE-65BA-9F27-5C4D-9BC968962F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47EBECFA-FB09-73E6-E207-7287310604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5F9E482F-4C4C-EA79-584C-E3948A3C2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1886790D-E42E-245A-E747-110F0803C2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4A66002-463E-B7A6-19C9-90B3E146A5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56846A-8250-E201-EEBD-C86AD7CB64B9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8E038C5-AB98-AED5-883F-33F773A7EBC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12430534-FBF8-1B8B-5239-5D6BBF7C466B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D25E43A4-A3B7-2E4B-2F36-FC0707C1E932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D3387B5A-F445-C22F-6B09-572A8F60B8B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CEA55E26-E260-0F2D-EFBA-BE5049C298BC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EC62434-1DBD-6043-2750-DD9C6B87AF9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9A0B5189-06B6-2354-7DE3-31D24E5CC87B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21BA4BF-01CF-BB62-8B81-20D6BD803AD2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32BF7D97-B5BF-5FB3-690D-B6C273139BD4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1" name="吹き出し: 角を丸めた四角形 15360">
            <a:extLst>
              <a:ext uri="{FF2B5EF4-FFF2-40B4-BE49-F238E27FC236}">
                <a16:creationId xmlns:a16="http://schemas.microsoft.com/office/drawing/2014/main" id="{B0790934-29F8-F1D9-F3F9-B3AE725355A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果実の花</a:t>
            </a:r>
          </a:p>
        </p:txBody>
      </p:sp>
      <p:pic>
        <p:nvPicPr>
          <p:cNvPr id="6" name="Picture 2" descr="ノイチゴの写真画像1">
            <a:extLst>
              <a:ext uri="{FF2B5EF4-FFF2-40B4-BE49-F238E27FC236}">
                <a16:creationId xmlns:a16="http://schemas.microsoft.com/office/drawing/2014/main" id="{8B5CAB65-2683-5736-4471-8807F09AC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7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83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答え⑨</a:t>
            </a:r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ノイチゴ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06E898-51C7-160E-526D-5A4A39BF97C1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38B0D7C-8E68-E7EC-A7AC-F5DCBD4B2086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198B12CA-8D6A-1DFE-6094-A87A35968365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F1AF7AE-B194-296A-E241-8040FEFCEFFC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A3CF25EF-F042-2D61-E6BE-85C4F47DD78E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DD6C7BAD-2F51-E59C-F3FA-49AA112C718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6B1FD46-A9F1-B2E0-88D9-6B7509F4C2D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0F25EBD-0137-D870-82D7-49E3A2AD6B6A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31408E1-AAEF-65A8-8487-A7556AFF3FDE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74D6629-BE51-24A3-5731-5063B8E2ECB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1335693D-858E-FBEB-2F18-11DF5B66DFA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5A43E4B-31B2-4A8F-F551-CFCE2961D55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5FDB43B-8448-C840-7900-78F706BCD14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CD6A992-BA9A-A218-6778-07ED8A238AE0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DCFDCCE-A5D4-F59E-F09F-28525C05E9B0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61F1A154-3C95-DD70-2226-DA71C3A161C9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C2E818A4-06CD-1AD9-E09F-87F0F1F54B67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614305BB-E382-3E89-4568-123934A83DD9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3D99323-0848-A4DA-F050-47BFB2F17F71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482F2066-ECCD-9F2B-E56D-9D7F75348359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73499F9A-6945-42EB-1185-F17E0966E8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2DC42B27-963C-35FD-6F8F-22F2754A5B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2678CF4D-FCA6-73B0-C84A-2C637C691FB8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かわいい花</a:t>
            </a:r>
          </a:p>
        </p:txBody>
      </p:sp>
      <p:pic>
        <p:nvPicPr>
          <p:cNvPr id="27" name="Picture 2" descr="ノイチゴの写真画像1">
            <a:extLst>
              <a:ext uri="{FF2B5EF4-FFF2-40B4-BE49-F238E27FC236}">
                <a16:creationId xmlns:a16="http://schemas.microsoft.com/office/drawing/2014/main" id="{DE63983E-70FB-A727-56EA-A608CD2E6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7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4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7B66FC6-ED18-95F8-4892-CD0631E4BD7A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問題①この花の名前は？</a:t>
            </a:r>
          </a:p>
        </p:txBody>
      </p: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BA1637E0-BA09-FECD-0D81-294A43747120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42D4C0E4-E45A-3D0E-E8D1-251C93157634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7C38A534-F08C-1723-D5C2-065EA4B617A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46873500-0C32-7EBC-2E04-EF7676B406AB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C928CED3-9043-385F-A39E-E07212A738D7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F17937DF-6E5B-9356-999F-D6EAE72EE1EB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346" name="グループ化 345">
                    <a:extLst>
                      <a:ext uri="{FF2B5EF4-FFF2-40B4-BE49-F238E27FC236}">
                        <a16:creationId xmlns:a16="http://schemas.microsoft.com/office/drawing/2014/main" id="{8487B3CF-C238-5534-E9D9-F03C61DECDC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57" name="楕円 356">
                      <a:extLst>
                        <a:ext uri="{FF2B5EF4-FFF2-40B4-BE49-F238E27FC236}">
                          <a16:creationId xmlns:a16="http://schemas.microsoft.com/office/drawing/2014/main" id="{F3D6C784-F766-1DE0-3409-5CCB5BF1E2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8" name="楕円 357">
                      <a:extLst>
                        <a:ext uri="{FF2B5EF4-FFF2-40B4-BE49-F238E27FC236}">
                          <a16:creationId xmlns:a16="http://schemas.microsoft.com/office/drawing/2014/main" id="{D1622C7E-0461-CF92-0C4E-E595235A19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7" name="グループ化 346">
                    <a:extLst>
                      <a:ext uri="{FF2B5EF4-FFF2-40B4-BE49-F238E27FC236}">
                        <a16:creationId xmlns:a16="http://schemas.microsoft.com/office/drawing/2014/main" id="{FB4B616D-8001-1B32-3BEF-15F21F6321F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55" name="楕円 354">
                      <a:extLst>
                        <a:ext uri="{FF2B5EF4-FFF2-40B4-BE49-F238E27FC236}">
                          <a16:creationId xmlns:a16="http://schemas.microsoft.com/office/drawing/2014/main" id="{9FDC1102-9274-5FDB-E661-72E1CCECC3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楕円 355">
                      <a:extLst>
                        <a:ext uri="{FF2B5EF4-FFF2-40B4-BE49-F238E27FC236}">
                          <a16:creationId xmlns:a16="http://schemas.microsoft.com/office/drawing/2014/main" id="{0ED6C073-142D-BFA7-5EED-058600BCEE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8" name="台形 347">
                    <a:extLst>
                      <a:ext uri="{FF2B5EF4-FFF2-40B4-BE49-F238E27FC236}">
                        <a16:creationId xmlns:a16="http://schemas.microsoft.com/office/drawing/2014/main" id="{BB30E358-0266-3946-8171-F792E17CD1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6CFC1C9F-0771-8F92-36FA-230333BF96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3B029E15-67EF-CB45-008B-072F531932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873D1FD5-EF7C-259A-8F81-836C5E448691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45F0C713-B54D-D9E5-C4C7-CDD6FE3E640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7F92A46E-B9BC-34BA-1B80-74D76AD84458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1731387B-5E24-1A87-88DA-53B167E5470D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45" name="直線コネクタ 344">
                  <a:extLst>
                    <a:ext uri="{FF2B5EF4-FFF2-40B4-BE49-F238E27FC236}">
                      <a16:creationId xmlns:a16="http://schemas.microsoft.com/office/drawing/2014/main" id="{7EAE2D45-6013-BDC2-AE6C-E5682701D3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328" name="二等辺三角形 16">
                <a:extLst>
                  <a:ext uri="{FF2B5EF4-FFF2-40B4-BE49-F238E27FC236}">
                    <a16:creationId xmlns:a16="http://schemas.microsoft.com/office/drawing/2014/main" id="{7D91B34C-7DAC-1033-1279-B25B89B48949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8" name="四角形: 角を丸くする 277">
              <a:extLst>
                <a:ext uri="{FF2B5EF4-FFF2-40B4-BE49-F238E27FC236}">
                  <a16:creationId xmlns:a16="http://schemas.microsoft.com/office/drawing/2014/main" id="{BBC9DD9B-7781-DC52-54A4-5592F484BB81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E08F7C22-21CB-A3E3-70A9-59647A32B20F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702B5DC-8DE6-2D91-E926-F6D5BF8AA80A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1630D22-AE9F-86D0-E5CB-792ED21AC94A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37F47AFB-D0B0-B22F-4FF9-ADA34F7C8BA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ヒント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br>
              <a:rPr lang="en-US" altLang="ja-JP" sz="2800" b="1" dirty="0">
                <a:latin typeface="+mj-ea"/>
                <a:ea typeface="+mj-ea"/>
              </a:rPr>
            </a:br>
            <a:r>
              <a:rPr lang="ja-JP" altLang="en-US" sz="2800" b="1" dirty="0">
                <a:latin typeface="+mj-ea"/>
                <a:ea typeface="+mj-ea"/>
              </a:rPr>
              <a:t>鯛が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ぶら下がって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いる？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DE572BF-EB66-46C4-908F-BFFB3C9DB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3" y="1133745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4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9545CA-7896-53DD-CD4A-39D01A71484E}"/>
              </a:ext>
            </a:extLst>
          </p:cNvPr>
          <p:cNvSpPr txBox="1"/>
          <p:nvPr/>
        </p:nvSpPr>
        <p:spPr>
          <a:xfrm>
            <a:off x="1961048" y="233645"/>
            <a:ext cx="7173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問題⑩この花の名前は？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83098A-3605-D93B-53D9-03F5F564FBE7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B75334A-6A31-5C00-31A0-1ED42B7DDBFA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67DE0594-ACBF-DAD2-3562-D41C4504F227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FA800AE4-BEE9-E517-9237-BD5FC972979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8B1FC2DA-413B-F817-BB3D-09F012F2D728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27759063-754B-532B-47F1-D2D5C891A0B6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4DFA168A-4EAA-538D-6780-F0ED82DE8B1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5F2DEA20-0D4E-0A5A-1B09-C4B010755E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1" name="楕円 15360">
                      <a:extLst>
                        <a:ext uri="{FF2B5EF4-FFF2-40B4-BE49-F238E27FC236}">
                          <a16:creationId xmlns:a16="http://schemas.microsoft.com/office/drawing/2014/main" id="{7BA3D34C-0EF2-EC5F-98FA-B5FA4A347C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BD87FE8-8B9A-DD1A-62F3-2BE631C37FD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0433D202-7008-51AD-ECCB-5CA17CEE55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E250A254-E38E-91FE-06E2-063CF7E011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74C6CE7C-B6DC-3BFE-B8D2-9D1B0E786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2CD1B0C-EBD9-F593-38AD-57AEA38C7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B0A2E5C9-8EEA-FC7D-FB0B-8FED1E9C18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E53BCD55-20FF-51EC-C944-123A42074632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45A39A6-5856-2A6E-AC76-5BBEDE3D2C9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2F7C0B04-DB49-28D0-4088-C4DA079B6510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EDC33EB-716D-1FB6-30DB-142107A76C50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2748948C-8874-4E4C-BC19-540E6D4D92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1497E9F8-B5CB-8877-1A18-E70B374F727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B620F262-8A46-4098-1CC6-7239A44F721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34598310-AB84-4ABD-C0B2-8B3659CEAEE5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CAECC78-0CA4-615A-1C3B-3F2603CB12D5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C2F1613D-7B57-3514-4A93-71A98B99A00E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3" name="吹き出し: 角を丸めた四角形 15362">
            <a:extLst>
              <a:ext uri="{FF2B5EF4-FFF2-40B4-BE49-F238E27FC236}">
                <a16:creationId xmlns:a16="http://schemas.microsoft.com/office/drawing/2014/main" id="{8BDBB3EB-B1C4-A028-1D43-B4B9E46BCB74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船のような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形ですね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7BD3EE3-D08D-EFD6-BBA1-1DFB621B18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1" y="1133745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95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答え⑩ツリフネソウ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34EE1A-B283-1E87-9AA5-F59B3943CC36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D79BEC9-86FB-B24C-7AD2-DB360C9D3B95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23F7012-9E7A-0D2D-84C4-DC45600F9EDD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690D17-9F63-B92E-3123-55D65DF2AD36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0F70A4B-E279-E970-0422-AC7E8B6AB50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9681C51-7FAE-81F8-D959-3AB5F909200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73ADBA68-BB7C-3C53-DDC0-3051DA5B5FC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C09E270-F678-D125-927E-C8663C5BF1C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91E7843A-11C6-D2F9-C21A-9D239B7806E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882DC8AE-7357-B48C-60C2-A58BB9E58A4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99D17160-D55A-5DBA-07D8-AA10F3B48C09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142122-2F27-D26F-24DC-FB3C70F6B9E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5102193-69A8-0E1E-73F4-10EF603BD49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D1F9D2B-F3BF-FDF1-BE90-D417E2D21B8C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1F44B88-BFDD-F228-D25B-71AAF4B7F9A8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8F53B990-5C6B-8AD8-FF2E-8147FD7B2AD1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978DFD0B-025A-534E-0C1B-B3E56DCA4EB7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F46D9E6F-8310-9E44-480C-5305615BBD27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D564627D-92A8-8EEB-B9A8-5E9202F6B926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4B1D4416-6BD7-0ACC-0108-1C8D2432286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C87220-A0BB-59C2-180D-5C6509BA0F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DA22F53-5509-7E80-8C46-BC20C10AC4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485C7DA7-AAC2-C051-CD43-138FC1363802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釣舟に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似てる？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B0C496AC-4F5E-A24C-A6DF-AAB6D7372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1" y="1133745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3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2D2F758-6243-DD08-697D-37589BB3296D}"/>
              </a:ext>
            </a:extLst>
          </p:cNvPr>
          <p:cNvSpPr txBox="1"/>
          <p:nvPr/>
        </p:nvSpPr>
        <p:spPr>
          <a:xfrm>
            <a:off x="361096" y="1200045"/>
            <a:ext cx="114698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chemeClr val="bg1"/>
                </a:solidFill>
                <a:latin typeface="+mj-ea"/>
                <a:ea typeface="+mj-ea"/>
              </a:rPr>
              <a:t>お疲れさまでした</a:t>
            </a:r>
            <a:endParaRPr lang="en-US" altLang="ja-JP" sz="80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8000" b="1" dirty="0">
                <a:solidFill>
                  <a:srgbClr val="FFFF00"/>
                </a:solidFill>
                <a:latin typeface="+mj-ea"/>
                <a:ea typeface="+mj-ea"/>
              </a:rPr>
              <a:t>何問正解できましたか？</a:t>
            </a:r>
            <a:endParaRPr kumimoji="1" lang="en-US" altLang="ja-JP" sz="8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26FD4A2-800D-5922-E311-E89A05EF907D}"/>
              </a:ext>
            </a:extLst>
          </p:cNvPr>
          <p:cNvGrpSpPr/>
          <p:nvPr/>
        </p:nvGrpSpPr>
        <p:grpSpPr>
          <a:xfrm>
            <a:off x="10155522" y="4398530"/>
            <a:ext cx="1298921" cy="2190681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5B37036C-028A-64B5-D3CF-C0B52253F770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2A5DC04B-54C4-F857-1422-DBBD79200D20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71915F8-C0AE-F24F-AF5F-7A597FAB334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B35A9FE-9E71-77DC-F52B-2C2C966CD7C6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841FCA2-3D54-3662-9F15-2F160F68B08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F9F5C92-9BEA-729A-7D4A-1053AACC30B6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2701A50-5110-C63A-150C-BB338ECB7B4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F4DA4C7-DA9D-5B07-0D58-51B51BB0811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75C1B8AD-F0A1-D76C-D69A-4F7E7521389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5710DB9E-B9F5-00EB-890C-6B17E4EA64D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A5E5B8B-E9B8-2BC7-61A3-88F7D9C3D2B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172DE49-28E8-04BE-AA34-7226578AF75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B80C49F-9473-F7B6-2B4C-A829D0FC4867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BEF186B-E7DD-2067-77F4-B69004160617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5E8D125E-D03D-0018-DD24-9E1ABCC47A26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88964990-30D2-9A64-4BFC-2CF4008C518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134C86AC-1CF5-2C3D-9525-22CA4C3AAD0B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C6130BF-449C-4A07-C1F9-FFFC57B61544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8E541184-75E0-9E56-A416-02212E06E1AF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01854B1-D115-898B-C156-8D8BB6A655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AAFE3C7-B20A-A7B6-B476-ED0B126583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E842E33D-1D3C-C712-B0E9-D4D2FC3DE305}"/>
              </a:ext>
            </a:extLst>
          </p:cNvPr>
          <p:cNvSpPr/>
          <p:nvPr/>
        </p:nvSpPr>
        <p:spPr bwMode="auto">
          <a:xfrm>
            <a:off x="1643672" y="3880949"/>
            <a:ext cx="7908691" cy="1956211"/>
          </a:xfrm>
          <a:prstGeom prst="wedgeRoundRectCallout">
            <a:avLst>
              <a:gd name="adj1" fmla="val 56210"/>
              <a:gd name="adj2" fmla="val 34184"/>
              <a:gd name="adj3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D38FF24-7341-9312-1D9C-41DD96E9BF5B}"/>
              </a:ext>
            </a:extLst>
          </p:cNvPr>
          <p:cNvSpPr txBox="1"/>
          <p:nvPr/>
        </p:nvSpPr>
        <p:spPr>
          <a:xfrm>
            <a:off x="2171439" y="4197334"/>
            <a:ext cx="68531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珍しい形状の花は</a:t>
            </a:r>
            <a:endParaRPr lang="en-US" altLang="ja-JP" sz="4000" b="1" dirty="0">
              <a:latin typeface="+mj-ea"/>
              <a:ea typeface="+mj-ea"/>
            </a:endParaRPr>
          </a:p>
          <a:p>
            <a:pPr algn="ctr"/>
            <a:r>
              <a:rPr lang="ja-JP" altLang="en-US" sz="4000" b="1" dirty="0">
                <a:latin typeface="+mj-ea"/>
                <a:ea typeface="+mj-ea"/>
              </a:rPr>
              <a:t>一度見たら忘れられませんね</a:t>
            </a:r>
            <a:endParaRPr lang="en-US" altLang="ja-JP" sz="4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150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答え①タイツリソウ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2432237-A1DE-FE91-BA7C-89869A229DCC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7D41206-9965-3AE2-D9E8-06502E6AD359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4F58997-E9DE-D923-F71F-61E82C97FF56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311380F-FBA7-F20B-324B-DD2534A54BE2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8205" name="グループ化 8204">
                <a:extLst>
                  <a:ext uri="{FF2B5EF4-FFF2-40B4-BE49-F238E27FC236}">
                    <a16:creationId xmlns:a16="http://schemas.microsoft.com/office/drawing/2014/main" id="{FDD3BF84-B4D9-04FC-F61D-C331EA29E49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212" name="楕円 8211">
                  <a:extLst>
                    <a:ext uri="{FF2B5EF4-FFF2-40B4-BE49-F238E27FC236}">
                      <a16:creationId xmlns:a16="http://schemas.microsoft.com/office/drawing/2014/main" id="{7C2F154D-E7BD-9DFB-98DA-3990A827C36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3" name="楕円 8212">
                  <a:extLst>
                    <a:ext uri="{FF2B5EF4-FFF2-40B4-BE49-F238E27FC236}">
                      <a16:creationId xmlns:a16="http://schemas.microsoft.com/office/drawing/2014/main" id="{D5DB3DC3-E615-E301-C172-DB4852E4BF4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06" name="グループ化 8205">
                <a:extLst>
                  <a:ext uri="{FF2B5EF4-FFF2-40B4-BE49-F238E27FC236}">
                    <a16:creationId xmlns:a16="http://schemas.microsoft.com/office/drawing/2014/main" id="{31A4CF04-1F10-085F-BDEE-0A9B13C6101D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210" name="楕円 8209">
                  <a:extLst>
                    <a:ext uri="{FF2B5EF4-FFF2-40B4-BE49-F238E27FC236}">
                      <a16:creationId xmlns:a16="http://schemas.microsoft.com/office/drawing/2014/main" id="{D70F5200-2149-2FC9-0F88-C442D794681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1" name="楕円 8210">
                  <a:extLst>
                    <a:ext uri="{FF2B5EF4-FFF2-40B4-BE49-F238E27FC236}">
                      <a16:creationId xmlns:a16="http://schemas.microsoft.com/office/drawing/2014/main" id="{15C781D2-BFAF-96F9-EB65-E0C7B556CB44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07" name="台形 8206">
                <a:extLst>
                  <a:ext uri="{FF2B5EF4-FFF2-40B4-BE49-F238E27FC236}">
                    <a16:creationId xmlns:a16="http://schemas.microsoft.com/office/drawing/2014/main" id="{C55C1BF8-6B80-5DAC-F7CC-77D6984E53A5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8" name="楕円 8207">
                <a:extLst>
                  <a:ext uri="{FF2B5EF4-FFF2-40B4-BE49-F238E27FC236}">
                    <a16:creationId xmlns:a16="http://schemas.microsoft.com/office/drawing/2014/main" id="{84310AC3-30E3-E3DC-BA15-F055075C919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9" name="楕円 8208">
                <a:extLst>
                  <a:ext uri="{FF2B5EF4-FFF2-40B4-BE49-F238E27FC236}">
                    <a16:creationId xmlns:a16="http://schemas.microsoft.com/office/drawing/2014/main" id="{4BCDBFCC-BBDF-DD28-F0AD-7F116DEEBC09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96" name="フリーフォーム: 図形 8195">
              <a:extLst>
                <a:ext uri="{FF2B5EF4-FFF2-40B4-BE49-F238E27FC236}">
                  <a16:creationId xmlns:a16="http://schemas.microsoft.com/office/drawing/2014/main" id="{4BBA882B-5B2C-6160-BAB2-478D40448D72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97" name="フリーフォーム: 図形 8196">
              <a:extLst>
                <a:ext uri="{FF2B5EF4-FFF2-40B4-BE49-F238E27FC236}">
                  <a16:creationId xmlns:a16="http://schemas.microsoft.com/office/drawing/2014/main" id="{D4443A69-641B-06EA-36AB-CF4A98141D91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8" name="アーチ 8197">
              <a:extLst>
                <a:ext uri="{FF2B5EF4-FFF2-40B4-BE49-F238E27FC236}">
                  <a16:creationId xmlns:a16="http://schemas.microsoft.com/office/drawing/2014/main" id="{73D07659-CFB9-99A3-FD87-2D67777F3053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9" name="アーチ 8198">
              <a:extLst>
                <a:ext uri="{FF2B5EF4-FFF2-40B4-BE49-F238E27FC236}">
                  <a16:creationId xmlns:a16="http://schemas.microsoft.com/office/drawing/2014/main" id="{81A81073-7079-E5A2-4D08-9983442FF6D2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0" name="月 8199">
              <a:extLst>
                <a:ext uri="{FF2B5EF4-FFF2-40B4-BE49-F238E27FC236}">
                  <a16:creationId xmlns:a16="http://schemas.microsoft.com/office/drawing/2014/main" id="{90F7E78E-1F6C-0941-FF5F-63C06E040B70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1" name="月 8200">
              <a:extLst>
                <a:ext uri="{FF2B5EF4-FFF2-40B4-BE49-F238E27FC236}">
                  <a16:creationId xmlns:a16="http://schemas.microsoft.com/office/drawing/2014/main" id="{4828D313-3F53-BA19-00D1-C6722A8A85F3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2" name="二等辺三角形 16">
              <a:extLst>
                <a:ext uri="{FF2B5EF4-FFF2-40B4-BE49-F238E27FC236}">
                  <a16:creationId xmlns:a16="http://schemas.microsoft.com/office/drawing/2014/main" id="{25543039-F7B2-01D3-E9DB-7650A12668BE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8203" name="直線コネクタ 8202">
              <a:extLst>
                <a:ext uri="{FF2B5EF4-FFF2-40B4-BE49-F238E27FC236}">
                  <a16:creationId xmlns:a16="http://schemas.microsoft.com/office/drawing/2014/main" id="{968F03DF-691B-61BE-2882-DB6605EC46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8204" name="直線コネクタ 8203">
              <a:extLst>
                <a:ext uri="{FF2B5EF4-FFF2-40B4-BE49-F238E27FC236}">
                  <a16:creationId xmlns:a16="http://schemas.microsoft.com/office/drawing/2014/main" id="{E58F506E-726E-6DDC-8C52-C09B09E067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4FA81AFA-2DCF-7E8B-F853-E36CC0F79043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ケマンソウ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とも言います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2C48F82-5592-7FBF-11A8-E9559D5F3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3" y="1133745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7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171F2C-FE77-ADE2-4FBC-6898B2B12B36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問題②この花の名前は？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9485B65-0C51-CC9A-5FD9-2BDFF278B88F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AE7A176-3AFE-C06F-130B-779342B84EBD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72AE8BC-7DD9-5467-F688-61970E73359B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3F217EED-3824-913B-1BAA-9E1E0C99FCB0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84F8CB4F-FC07-6DF2-9838-07EF4F94E51E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40AE7D3F-8140-009D-44F7-8DF05C1D3020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F11CBA0-3179-5310-2634-CC7EAFDDB28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8192" name="楕円 8191">
                      <a:extLst>
                        <a:ext uri="{FF2B5EF4-FFF2-40B4-BE49-F238E27FC236}">
                          <a16:creationId xmlns:a16="http://schemas.microsoft.com/office/drawing/2014/main" id="{C80DFD25-E33A-9E1D-A895-0EBCF52937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3" name="楕円 8192">
                      <a:extLst>
                        <a:ext uri="{FF2B5EF4-FFF2-40B4-BE49-F238E27FC236}">
                          <a16:creationId xmlns:a16="http://schemas.microsoft.com/office/drawing/2014/main" id="{909D5802-043A-49E3-AB12-D36A57B31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2B3740BC-92E7-8410-CBA2-5B3E14C6E8B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D401CC7E-AB55-C3B1-1BAE-EDD6C23C17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EDF00DEA-D2FD-6CD3-966F-0F5E88B891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6224112F-F17A-10D9-93CC-2627CF0A8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99CE739B-3C66-DAD4-1D7E-382D89C39C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2482AFB0-751F-E6DD-E596-C1D78DA8D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A36E4D4D-4721-4BCB-DBD1-9AA77CE7EDB0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BD14728-35C6-8CC1-3D3F-5982D22F70B4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A49D634D-391E-E21B-6FA5-8C6434BE911E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69A9346-5281-6BB7-05D7-007A0E459418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3133B122-DFD4-7057-7BF3-A76FD6CEA1C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3733B30A-0664-02C8-86AE-E996E604450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396A78D-88CC-1C51-3DBC-6B4794EF40D5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7E43C11-0725-67DD-0BFC-61B1F9B4459A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606D4E1-534F-D0C4-4C80-356B64210B3C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4CC6C7E6-3F54-F12C-EBBE-327326C69C41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195" name="吹き出し: 角を丸めた四角形 8194">
            <a:extLst>
              <a:ext uri="{FF2B5EF4-FFF2-40B4-BE49-F238E27FC236}">
                <a16:creationId xmlns:a16="http://schemas.microsoft.com/office/drawing/2014/main" id="{4E9CC4DE-A50B-9EF3-9FF4-879F061565DA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ヒント</a:t>
            </a:r>
            <a:br>
              <a:rPr lang="en-US" altLang="ja-JP" sz="2800" b="1" dirty="0">
                <a:latin typeface="+mj-ea"/>
                <a:ea typeface="+mj-ea"/>
              </a:rPr>
            </a:b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すべり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やすい木に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咲く花です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318AC9E-C61D-EA54-DE72-EA4186AE9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950" y="1130761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24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答え②</a:t>
            </a:r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サルスベリ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C2ECD84-1E6F-7AA6-5FBE-F3C66D6D0478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47FFF5A-65E9-3862-11D4-3914A78B3EE2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3A30375-D295-0073-6B62-85CADADD9FF6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581429F-4B76-0A31-9D05-3E869FC32B03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FA432197-9111-7C06-F189-EDB6596A7CC1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99F933C9-A16C-AB58-9D95-9F4B6421ED5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FA080C2-666B-075C-A888-13BDE22A289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5DBEA4E-1B74-435D-1E9C-A3CFB182C99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74C8814-049E-0E60-23B7-8767C1E86AC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28E3367-10B8-347C-1EFF-A9C175E1C91A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EBA6C63-25F6-6646-244F-FB2375C01C3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F67C21-5820-8C8E-5448-17C6AF623D2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326375AE-7306-A5EF-F426-EDD1F6E5B95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32CAFDD-11E0-A54F-0395-CCDC4AE0EF2B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8C0E543-2865-DB28-CE7D-B7C6359AD82F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078FDB37-FB43-C452-8496-B239514166AD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F5CA333F-4A0E-4942-D979-9C9488C18C69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5FE52B2D-6202-DA61-F595-06440CE9ED85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75D854E2-B3DC-3294-C22A-CBE93623A028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A292E2C-E700-7003-9BC6-5BF79D7ECE6F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BEA81B6-4349-51EF-E85C-2D6825F80F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DF8F9FA-2E07-8605-0933-C741FABF4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D99C0612-709F-BED5-0284-4E61D5531AE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とても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きれいな花を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咲かせます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4FA83688-3C70-CEC0-83EC-9A8587B31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950" y="1130761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20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144123-0AA5-B804-A22D-1908804C91DD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問題③この花の名前は？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3D76975-C9EF-CAC1-8602-4FBF9B797F51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5504BB-362A-ABD4-F466-45A654EC6065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C119258-DAA5-0AE3-16C8-F985BD8FDB09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FDA2A35-5AA9-1933-D07D-8458F36C587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9B90DA61-0F68-6E49-F7B9-B7E454AC9753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8069B445-7707-7DA8-F036-D9D692F79B4F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0ED2A6FA-7C7A-08E4-17B9-1FA09E6BDEC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1265" name="楕円 11264">
                      <a:extLst>
                        <a:ext uri="{FF2B5EF4-FFF2-40B4-BE49-F238E27FC236}">
                          <a16:creationId xmlns:a16="http://schemas.microsoft.com/office/drawing/2014/main" id="{FC6F5D55-2C40-F1F4-095E-9603DFAB11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7" name="楕円 11266">
                      <a:extLst>
                        <a:ext uri="{FF2B5EF4-FFF2-40B4-BE49-F238E27FC236}">
                          <a16:creationId xmlns:a16="http://schemas.microsoft.com/office/drawing/2014/main" id="{8644D4B4-B1F2-6949-886C-6C527FFA6E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1C58AB70-24E2-7EBE-87C0-09928828E01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13D77465-38DF-757A-5EE8-A7AF52004E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4" name="楕円 11263">
                      <a:extLst>
                        <a:ext uri="{FF2B5EF4-FFF2-40B4-BE49-F238E27FC236}">
                          <a16:creationId xmlns:a16="http://schemas.microsoft.com/office/drawing/2014/main" id="{5129F0C1-746E-9BBA-0169-46E01603E1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C1FEC1F7-48F5-3080-2028-F9DB26185C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205EB6C4-AE26-2F04-00CC-990B2C046F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E86BBF08-C76F-6A35-2C10-B2AEAD5EE9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C63D9EE-0EA9-C9F5-026C-9AF460E9139F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BCFAF4B-E3EF-2B9C-1BF4-95B161BF57A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37CD6D7-AE3A-DC05-2A24-618A4E901A0F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B96FB035-430E-62AD-9530-BF57715B4F3F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58AD9976-EAA3-6894-9F47-3B4B9378BBA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AD87E1D5-398D-A25A-E5C2-1D86E4D1478F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F260F6B7-5718-F0A2-C839-0E3DF4876CCB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44FA292-C8B8-9873-B062-E52C8092C906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511F346-AC55-B2F2-3092-BD44E3E070BC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428865E3-6A83-B8E6-B477-9E7E7D60893D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1268" name="吹き出し: 角を丸めた四角形 11267">
            <a:extLst>
              <a:ext uri="{FF2B5EF4-FFF2-40B4-BE49-F238E27FC236}">
                <a16:creationId xmlns:a16="http://schemas.microsoft.com/office/drawing/2014/main" id="{38CBA045-1E6D-6B0A-626C-63C37EDE7176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めざまし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6284362-03A6-1CC5-B790-48FA0033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635" y="1133745"/>
            <a:ext cx="6562664" cy="492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15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答え③トケイソウ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4E4A066-C0D4-40BE-87B4-6A103469CDFF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E873554-D5A7-F1A2-E55B-406DF3B120C6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D22F8A90-F518-EE3C-17D3-13581184C8E9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20BC0A9-BC12-D1DD-47CC-7D30464A4060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74F515D-2544-2C29-49C4-C4E1847DA14D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F3CB928-0013-552C-35D1-F495A42106F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347AD98-9D44-BAF6-BD7F-9212B609B60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E8C3172-F847-AAC7-32B8-21A19862A7D2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CEC6F73-8CC2-ED06-9251-17020975403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1D9B0E6-E54F-6A80-65B4-F8AD7E7D58D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098BC740-E54B-84FF-6B13-509DA8260B6C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2D3A1CC-895E-6B75-D8CA-F9250C40146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A01A96D-61FC-D66B-5AA5-64F666559FA1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DFF323-CDB1-EED6-4A2E-07EF0A229A7F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1EE2357-7887-C430-346A-EB3F03CAE1BE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DAB19296-B7A9-4CB1-7C93-406DD472C563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977EEC7A-A83A-605E-A003-DD0663CAC33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22B085D5-AA4F-A16C-057A-7BEFF9A42CA7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A1121356-7E08-8A03-8320-6A9542BE5BB2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4234548-AF64-283B-3A72-8796155D5703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0AC8BEE-B47D-B509-E1D6-3B4034CFD4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A4079677-3664-CF82-41C0-11B84D0486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D3DA0426-4E48-DDF4-CF89-EDE64C691F19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時計に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見えなくも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ないですね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B49700DC-9A6D-11A5-1334-2FB51FA25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635" y="1133745"/>
            <a:ext cx="6562664" cy="492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72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96AC92-AFC9-6DE0-9C0F-75C0829E3FCF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問題④この花の名前は？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A5775F0-F59F-0189-DEA6-0A7FEE74E0AE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00F08D4-B3E0-3786-0A94-4B4F33D79727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FC72168-3D67-824B-8A0B-C18C7B3C833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E457297D-4FE4-99D4-D04F-2D35E1B2B86B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4D3B4808-DF41-DDFB-C888-9F3B8913351F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88AA6F04-6F7A-E890-6F63-4BB489488BE2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59F4F0D0-9021-259F-2868-D8AD189468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3" name="楕円 32">
                      <a:extLst>
                        <a:ext uri="{FF2B5EF4-FFF2-40B4-BE49-F238E27FC236}">
                          <a16:creationId xmlns:a16="http://schemas.microsoft.com/office/drawing/2014/main" id="{C85745CA-AC45-F121-1282-6C862845A5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F51456B5-BA27-4FF8-4B62-C1F9B55F66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C875A3A3-19AC-E0CB-4ADA-920147F97D5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03849895-004E-2E57-86B7-6E1307B965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楕円 31">
                      <a:extLst>
                        <a:ext uri="{FF2B5EF4-FFF2-40B4-BE49-F238E27FC236}">
                          <a16:creationId xmlns:a16="http://schemas.microsoft.com/office/drawing/2014/main" id="{316AB5CE-985D-71A2-7FEF-72D43A5E6D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A1FD1485-AC7F-71AB-95FD-A8B2E7E43C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FAF88590-B690-6CD3-A5B5-A970CFF44C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C2F892AF-2FF1-E8C6-49E4-1C13D8E437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06541FF-11D3-EEB9-B0F6-785938373DE7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930624A-E395-B1E6-669A-6380F2DE2BF7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3B342C74-C65A-F459-3F60-E2689CFE8913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87E6D561-8AE2-56AF-261B-B6348C7544F5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29E5B76D-FBEE-BD05-E359-1BFFF1A874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62E9E60A-0DAE-AD68-0810-ED99EA5E7CCE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F13A435-1A56-B06C-35AF-12761C93C8C7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968E921-C16D-044D-BCB0-42FC896EA9E4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2B4E227-39B0-A21B-6732-4F0E5051DD2F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349826D0-12FD-E319-9C1D-B52E8C09AB7A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8815AAAA-12BC-0959-DD9E-EF2C899C02B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水？木？</a:t>
            </a:r>
          </a:p>
        </p:txBody>
      </p:sp>
      <p:pic>
        <p:nvPicPr>
          <p:cNvPr id="2" name="Picture 2" descr="ハナミズキの写真画像4">
            <a:extLst>
              <a:ext uri="{FF2B5EF4-FFF2-40B4-BE49-F238E27FC236}">
                <a16:creationId xmlns:a16="http://schemas.microsoft.com/office/drawing/2014/main" id="{D94E2105-65A8-3073-AF54-95D00632C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3" y="1131878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1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答え④ハナミズキ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2F1A653-B9A8-02F8-3F4B-DFDE0F0CD798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5E3C17C-A8E9-463C-B9A6-B968E08A7422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5ACA148D-2DBF-D1F9-663E-7176034FB444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18F956-841B-3C06-D80E-A1139AD33503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A77795D-3BB2-13FC-9402-A0D51B5EB02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8E3B919-8B25-B621-374C-2CBF34CC0C1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65868A94-0C68-2E6E-240B-341A4C155A9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4E09488-A755-4B5C-620E-42071A60389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D8C1B6FA-334B-AB32-B212-842325A125F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71E79AF-6AFA-D9CF-3B8A-BFB24DE2C4C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7EDCE452-3223-F2B6-7BFE-D01397658948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07AD04A-148A-5A45-C8D8-319F5347158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FF0ACCB-B16F-1816-A03A-6D25D293E0C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8D2905C-5E3F-DE26-79F7-BCD6B3179240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7700256-5964-1E02-C182-376D0AA3A9F3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E339BE68-890F-EA20-5E42-25A0AC83B1FC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571E11BC-D7E9-7736-396E-49351E99DCD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7CA3A8FE-4E38-D1E2-FD6F-615B2BF19C1A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A7421FF3-D5CF-498E-D0FB-53E06C1E54C9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6">
              <a:extLst>
                <a:ext uri="{FF2B5EF4-FFF2-40B4-BE49-F238E27FC236}">
                  <a16:creationId xmlns:a16="http://schemas.microsoft.com/office/drawing/2014/main" id="{2C1749F4-D3F4-2E51-C17F-54E95CC9344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E697A3BD-2C46-A3FB-F58B-55C0BDDBE9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9A67E929-AAFF-4C6A-E111-11FED13B86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FE5070AC-B07A-0A7C-B4D4-3C1E9FFB64B0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花びらが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大きくて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とてもきれい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6" name="Picture 2" descr="ハナミズキの写真画像4">
            <a:extLst>
              <a:ext uri="{FF2B5EF4-FFF2-40B4-BE49-F238E27FC236}">
                <a16:creationId xmlns:a16="http://schemas.microsoft.com/office/drawing/2014/main" id="{930432BD-CA18-8E35-D0E9-4783B755C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3" y="1131878"/>
            <a:ext cx="6557680" cy="491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3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ワイド画面</PresentationFormat>
  <Paragraphs>83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anm047_植物クイズ～知ってる？</dc:title>
  <dc:subject>anm047_植物クイズ～知ってる？</dc:subject>
  <dc:creator>でじけろお</dc:creator>
  <cp:lastModifiedBy/>
  <cp:revision>1</cp:revision>
  <dcterms:created xsi:type="dcterms:W3CDTF">2017-10-06T02:08:43Z</dcterms:created>
  <dcterms:modified xsi:type="dcterms:W3CDTF">2024-04-02T06:27:56Z</dcterms:modified>
  <cp:category/>
  <cp:version>1</cp:version>
</cp:coreProperties>
</file>